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8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ACDE5D-50C0-4A8B-945D-C85B63A969B4}" type="doc">
      <dgm:prSet loTypeId="urn:microsoft.com/office/officeart/2005/8/layout/default#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07AEEA7-0ACB-47B4-9D67-D17FC31C524F}">
      <dgm:prSet phldrT="[Текст]"/>
      <dgm:spPr/>
      <dgm:t>
        <a:bodyPr/>
        <a:lstStyle/>
        <a:p>
          <a:r>
            <a:rPr lang="ru-RU" dirty="0" err="1" smtClean="0">
              <a:latin typeface="Calibri" pitchFamily="34" charset="0"/>
            </a:rPr>
            <a:t>Хезитации</a:t>
          </a:r>
          <a:endParaRPr lang="ru-RU" dirty="0">
            <a:latin typeface="Calibri" pitchFamily="34" charset="0"/>
          </a:endParaRPr>
        </a:p>
      </dgm:t>
    </dgm:pt>
    <dgm:pt modelId="{4A5F8580-F847-4A7B-B2D2-827AAE93C084}" type="parTrans" cxnId="{A26FA74C-4B79-4D6F-97DA-0315514FED79}">
      <dgm:prSet/>
      <dgm:spPr/>
      <dgm:t>
        <a:bodyPr/>
        <a:lstStyle/>
        <a:p>
          <a:endParaRPr lang="ru-RU"/>
        </a:p>
      </dgm:t>
    </dgm:pt>
    <dgm:pt modelId="{85A32695-B42F-4119-AFF1-ED6B1F40BD96}" type="sibTrans" cxnId="{A26FA74C-4B79-4D6F-97DA-0315514FED79}">
      <dgm:prSet/>
      <dgm:spPr/>
      <dgm:t>
        <a:bodyPr/>
        <a:lstStyle/>
        <a:p>
          <a:endParaRPr lang="ru-RU"/>
        </a:p>
      </dgm:t>
    </dgm:pt>
    <dgm:pt modelId="{927650EF-AFF9-4FE1-8387-AA9A78C4AC58}">
      <dgm:prSet phldrT="[Текст]"/>
      <dgm:spPr/>
      <dgm:t>
        <a:bodyPr/>
        <a:lstStyle/>
        <a:p>
          <a:r>
            <a:rPr lang="ru-RU" dirty="0" smtClean="0">
              <a:latin typeface="Calibri" pitchFamily="34" charset="0"/>
            </a:rPr>
            <a:t>Интонационно-логические</a:t>
          </a:r>
          <a:r>
            <a:rPr lang="ru-RU" dirty="0" smtClean="0"/>
            <a:t> </a:t>
          </a:r>
          <a:endParaRPr lang="ru-RU" dirty="0"/>
        </a:p>
      </dgm:t>
    </dgm:pt>
    <dgm:pt modelId="{855F1A82-CDDD-454B-B0A8-F7659E6A30CF}" type="parTrans" cxnId="{D732FB4A-3374-4E53-AAEA-D1BEC8DF28FA}">
      <dgm:prSet/>
      <dgm:spPr/>
      <dgm:t>
        <a:bodyPr/>
        <a:lstStyle/>
        <a:p>
          <a:endParaRPr lang="ru-RU"/>
        </a:p>
      </dgm:t>
    </dgm:pt>
    <dgm:pt modelId="{C048AE55-4E8B-45A9-9EB2-8F3B640F75B9}" type="sibTrans" cxnId="{D732FB4A-3374-4E53-AAEA-D1BEC8DF28FA}">
      <dgm:prSet/>
      <dgm:spPr/>
      <dgm:t>
        <a:bodyPr/>
        <a:lstStyle/>
        <a:p>
          <a:endParaRPr lang="ru-RU"/>
        </a:p>
      </dgm:t>
    </dgm:pt>
    <dgm:pt modelId="{2B48C05B-888B-4F69-9F6A-AAD75094D1F7}">
      <dgm:prSet phldrT="[Текст]"/>
      <dgm:spPr/>
      <dgm:t>
        <a:bodyPr/>
        <a:lstStyle/>
        <a:p>
          <a:r>
            <a:rPr lang="ru-RU" dirty="0" smtClean="0">
              <a:latin typeface="Calibri" pitchFamily="34" charset="0"/>
            </a:rPr>
            <a:t>Интонационно-психологические</a:t>
          </a:r>
          <a:endParaRPr lang="ru-RU" dirty="0">
            <a:latin typeface="Calibri" pitchFamily="34" charset="0"/>
          </a:endParaRPr>
        </a:p>
      </dgm:t>
    </dgm:pt>
    <dgm:pt modelId="{97DAA7D1-C09F-4C16-B998-81EDF37D63E1}" type="parTrans" cxnId="{97571AF8-883C-4BFD-839F-8BAA850A23A5}">
      <dgm:prSet/>
      <dgm:spPr/>
      <dgm:t>
        <a:bodyPr/>
        <a:lstStyle/>
        <a:p>
          <a:endParaRPr lang="ru-RU"/>
        </a:p>
      </dgm:t>
    </dgm:pt>
    <dgm:pt modelId="{E8A9F15B-FF81-4794-98B8-9214E3B63A53}" type="sibTrans" cxnId="{97571AF8-883C-4BFD-839F-8BAA850A23A5}">
      <dgm:prSet/>
      <dgm:spPr/>
      <dgm:t>
        <a:bodyPr/>
        <a:lstStyle/>
        <a:p>
          <a:endParaRPr lang="ru-RU"/>
        </a:p>
      </dgm:t>
    </dgm:pt>
    <dgm:pt modelId="{01647031-6C38-4B5E-88A7-EE8E03ECFF67}">
      <dgm:prSet phldrT="[Текст]"/>
      <dgm:spPr/>
      <dgm:t>
        <a:bodyPr/>
        <a:lstStyle/>
        <a:p>
          <a:r>
            <a:rPr lang="ru-RU" dirty="0" smtClean="0">
              <a:latin typeface="Calibri" pitchFamily="34" charset="0"/>
            </a:rPr>
            <a:t>Ситуативные</a:t>
          </a:r>
          <a:endParaRPr lang="ru-RU" dirty="0">
            <a:latin typeface="Calibri" pitchFamily="34" charset="0"/>
          </a:endParaRPr>
        </a:p>
      </dgm:t>
    </dgm:pt>
    <dgm:pt modelId="{4A16983F-513E-4AAD-94B4-412916D9B1AD}" type="parTrans" cxnId="{8D9E2EF1-D73A-4651-970C-CAE67F56A23E}">
      <dgm:prSet/>
      <dgm:spPr/>
      <dgm:t>
        <a:bodyPr/>
        <a:lstStyle/>
        <a:p>
          <a:endParaRPr lang="ru-RU"/>
        </a:p>
      </dgm:t>
    </dgm:pt>
    <dgm:pt modelId="{E411701F-5B27-4948-8108-9782D91F3D37}" type="sibTrans" cxnId="{8D9E2EF1-D73A-4651-970C-CAE67F56A23E}">
      <dgm:prSet/>
      <dgm:spPr/>
      <dgm:t>
        <a:bodyPr/>
        <a:lstStyle/>
        <a:p>
          <a:endParaRPr lang="ru-RU"/>
        </a:p>
      </dgm:t>
    </dgm:pt>
    <dgm:pt modelId="{19ED9E0E-F064-4E60-8CBD-ECA98FC254F2}">
      <dgm:prSet phldrT="[Текст]"/>
      <dgm:spPr/>
      <dgm:t>
        <a:bodyPr/>
        <a:lstStyle/>
        <a:p>
          <a:r>
            <a:rPr lang="ru-RU" dirty="0" smtClean="0">
              <a:latin typeface="Calibri" pitchFamily="34" charset="0"/>
            </a:rPr>
            <a:t>Психологические</a:t>
          </a:r>
          <a:endParaRPr lang="ru-RU" dirty="0">
            <a:latin typeface="Calibri" pitchFamily="34" charset="0"/>
          </a:endParaRPr>
        </a:p>
      </dgm:t>
    </dgm:pt>
    <dgm:pt modelId="{766F1B11-2D59-4551-BE08-66D53D4952B8}" type="parTrans" cxnId="{6ABB4CB3-D276-4572-BA2B-1FFD89794E2E}">
      <dgm:prSet/>
      <dgm:spPr/>
      <dgm:t>
        <a:bodyPr/>
        <a:lstStyle/>
        <a:p>
          <a:endParaRPr lang="ru-RU"/>
        </a:p>
      </dgm:t>
    </dgm:pt>
    <dgm:pt modelId="{4D524D06-2B22-44C0-9204-3464B0AFD00B}" type="sibTrans" cxnId="{6ABB4CB3-D276-4572-BA2B-1FFD89794E2E}">
      <dgm:prSet/>
      <dgm:spPr/>
      <dgm:t>
        <a:bodyPr/>
        <a:lstStyle/>
        <a:p>
          <a:endParaRPr lang="ru-RU"/>
        </a:p>
      </dgm:t>
    </dgm:pt>
    <dgm:pt modelId="{8C740108-6603-4161-ADB9-3336453CFC32}">
      <dgm:prSet/>
      <dgm:spPr/>
      <dgm:t>
        <a:bodyPr/>
        <a:lstStyle/>
        <a:p>
          <a:r>
            <a:rPr lang="ru-RU" dirty="0" smtClean="0">
              <a:latin typeface="Calibri" pitchFamily="34" charset="0"/>
            </a:rPr>
            <a:t>Физиологические</a:t>
          </a:r>
          <a:endParaRPr lang="ru-RU" dirty="0">
            <a:latin typeface="Calibri" pitchFamily="34" charset="0"/>
          </a:endParaRPr>
        </a:p>
      </dgm:t>
    </dgm:pt>
    <dgm:pt modelId="{167E977E-8C70-4E1F-AE6B-C48C40B6AEC6}" type="parTrans" cxnId="{0F0DF43E-6742-4A3E-BA43-25E18B96E1B1}">
      <dgm:prSet/>
      <dgm:spPr/>
      <dgm:t>
        <a:bodyPr/>
        <a:lstStyle/>
        <a:p>
          <a:endParaRPr lang="ru-RU"/>
        </a:p>
      </dgm:t>
    </dgm:pt>
    <dgm:pt modelId="{B88C8FD4-9132-479B-BDAE-3DF0D14B0FAF}" type="sibTrans" cxnId="{0F0DF43E-6742-4A3E-BA43-25E18B96E1B1}">
      <dgm:prSet/>
      <dgm:spPr/>
      <dgm:t>
        <a:bodyPr/>
        <a:lstStyle/>
        <a:p>
          <a:endParaRPr lang="ru-RU"/>
        </a:p>
      </dgm:t>
    </dgm:pt>
    <dgm:pt modelId="{83BFD5EE-CF48-4CFC-82C8-468396C0646A}" type="pres">
      <dgm:prSet presAssocID="{84ACDE5D-50C0-4A8B-945D-C85B63A969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346066-E30E-4E37-830B-F4791F1AF89B}" type="pres">
      <dgm:prSet presAssocID="{C07AEEA7-0ACB-47B4-9D67-D17FC31C524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4E380-5DAD-4E45-BC90-83D5C488DFE1}" type="pres">
      <dgm:prSet presAssocID="{85A32695-B42F-4119-AFF1-ED6B1F40BD96}" presName="sibTrans" presStyleCnt="0"/>
      <dgm:spPr/>
    </dgm:pt>
    <dgm:pt modelId="{A75FF42A-38CF-40AC-AAB9-5C8AD45EAC65}" type="pres">
      <dgm:prSet presAssocID="{927650EF-AFF9-4FE1-8387-AA9A78C4AC5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548C2-37BE-47D4-907B-4239967CC604}" type="pres">
      <dgm:prSet presAssocID="{C048AE55-4E8B-45A9-9EB2-8F3B640F75B9}" presName="sibTrans" presStyleCnt="0"/>
      <dgm:spPr/>
    </dgm:pt>
    <dgm:pt modelId="{FFBB6C88-4689-4352-9B7E-6FC4A673184F}" type="pres">
      <dgm:prSet presAssocID="{2B48C05B-888B-4F69-9F6A-AAD75094D1F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2E7B6-CAC7-4D4E-8ECD-78CAD6F707F3}" type="pres">
      <dgm:prSet presAssocID="{E8A9F15B-FF81-4794-98B8-9214E3B63A53}" presName="sibTrans" presStyleCnt="0"/>
      <dgm:spPr/>
    </dgm:pt>
    <dgm:pt modelId="{72E60167-877C-4D46-8FAD-C22FCCBCDF7D}" type="pres">
      <dgm:prSet presAssocID="{01647031-6C38-4B5E-88A7-EE8E03ECFF6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6424AD-802E-43A4-A0A8-5442D1354D9A}" type="pres">
      <dgm:prSet presAssocID="{E411701F-5B27-4948-8108-9782D91F3D37}" presName="sibTrans" presStyleCnt="0"/>
      <dgm:spPr/>
    </dgm:pt>
    <dgm:pt modelId="{33232B16-3B23-4939-AA2E-EFB7F6C89D00}" type="pres">
      <dgm:prSet presAssocID="{19ED9E0E-F064-4E60-8CBD-ECA98FC254F2}" presName="node" presStyleLbl="node1" presStyleIdx="4" presStyleCnt="6" custLinFactNeighborX="-967" custLinFactNeighborY="3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3BEC4-AC1A-4413-BADA-CE2DF10D463E}" type="pres">
      <dgm:prSet presAssocID="{4D524D06-2B22-44C0-9204-3464B0AFD00B}" presName="sibTrans" presStyleCnt="0"/>
      <dgm:spPr/>
    </dgm:pt>
    <dgm:pt modelId="{7A5B38CE-5DCD-46B7-ACC2-77AA5B888FCA}" type="pres">
      <dgm:prSet presAssocID="{8C740108-6603-4161-ADB9-3336453CFC3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C02F1F-2CB1-4AD8-94C9-01975A2BCBD7}" type="presOf" srcId="{2B48C05B-888B-4F69-9F6A-AAD75094D1F7}" destId="{FFBB6C88-4689-4352-9B7E-6FC4A673184F}" srcOrd="0" destOrd="0" presId="urn:microsoft.com/office/officeart/2005/8/layout/default#1"/>
    <dgm:cxn modelId="{CFD7D314-9AAD-4739-AA7C-C3F82C17FD61}" type="presOf" srcId="{19ED9E0E-F064-4E60-8CBD-ECA98FC254F2}" destId="{33232B16-3B23-4939-AA2E-EFB7F6C89D00}" srcOrd="0" destOrd="0" presId="urn:microsoft.com/office/officeart/2005/8/layout/default#1"/>
    <dgm:cxn modelId="{A26FA74C-4B79-4D6F-97DA-0315514FED79}" srcId="{84ACDE5D-50C0-4A8B-945D-C85B63A969B4}" destId="{C07AEEA7-0ACB-47B4-9D67-D17FC31C524F}" srcOrd="0" destOrd="0" parTransId="{4A5F8580-F847-4A7B-B2D2-827AAE93C084}" sibTransId="{85A32695-B42F-4119-AFF1-ED6B1F40BD96}"/>
    <dgm:cxn modelId="{B9A84183-F4A6-4A77-B2B6-B04BF9A523FC}" type="presOf" srcId="{C07AEEA7-0ACB-47B4-9D67-D17FC31C524F}" destId="{EF346066-E30E-4E37-830B-F4791F1AF89B}" srcOrd="0" destOrd="0" presId="urn:microsoft.com/office/officeart/2005/8/layout/default#1"/>
    <dgm:cxn modelId="{64135E96-5070-44F9-8375-EBE3AB794083}" type="presOf" srcId="{8C740108-6603-4161-ADB9-3336453CFC32}" destId="{7A5B38CE-5DCD-46B7-ACC2-77AA5B888FCA}" srcOrd="0" destOrd="0" presId="urn:microsoft.com/office/officeart/2005/8/layout/default#1"/>
    <dgm:cxn modelId="{6ABB4CB3-D276-4572-BA2B-1FFD89794E2E}" srcId="{84ACDE5D-50C0-4A8B-945D-C85B63A969B4}" destId="{19ED9E0E-F064-4E60-8CBD-ECA98FC254F2}" srcOrd="4" destOrd="0" parTransId="{766F1B11-2D59-4551-BE08-66D53D4952B8}" sibTransId="{4D524D06-2B22-44C0-9204-3464B0AFD00B}"/>
    <dgm:cxn modelId="{0F0DF43E-6742-4A3E-BA43-25E18B96E1B1}" srcId="{84ACDE5D-50C0-4A8B-945D-C85B63A969B4}" destId="{8C740108-6603-4161-ADB9-3336453CFC32}" srcOrd="5" destOrd="0" parTransId="{167E977E-8C70-4E1F-AE6B-C48C40B6AEC6}" sibTransId="{B88C8FD4-9132-479B-BDAE-3DF0D14B0FAF}"/>
    <dgm:cxn modelId="{97571AF8-883C-4BFD-839F-8BAA850A23A5}" srcId="{84ACDE5D-50C0-4A8B-945D-C85B63A969B4}" destId="{2B48C05B-888B-4F69-9F6A-AAD75094D1F7}" srcOrd="2" destOrd="0" parTransId="{97DAA7D1-C09F-4C16-B998-81EDF37D63E1}" sibTransId="{E8A9F15B-FF81-4794-98B8-9214E3B63A53}"/>
    <dgm:cxn modelId="{52400938-250B-454D-AA06-6EE5B9B0BD98}" type="presOf" srcId="{927650EF-AFF9-4FE1-8387-AA9A78C4AC58}" destId="{A75FF42A-38CF-40AC-AAB9-5C8AD45EAC65}" srcOrd="0" destOrd="0" presId="urn:microsoft.com/office/officeart/2005/8/layout/default#1"/>
    <dgm:cxn modelId="{D732FB4A-3374-4E53-AAEA-D1BEC8DF28FA}" srcId="{84ACDE5D-50C0-4A8B-945D-C85B63A969B4}" destId="{927650EF-AFF9-4FE1-8387-AA9A78C4AC58}" srcOrd="1" destOrd="0" parTransId="{855F1A82-CDDD-454B-B0A8-F7659E6A30CF}" sibTransId="{C048AE55-4E8B-45A9-9EB2-8F3B640F75B9}"/>
    <dgm:cxn modelId="{FEBE97BC-8BA2-4D0F-99EB-21C9E26FA960}" type="presOf" srcId="{01647031-6C38-4B5E-88A7-EE8E03ECFF67}" destId="{72E60167-877C-4D46-8FAD-C22FCCBCDF7D}" srcOrd="0" destOrd="0" presId="urn:microsoft.com/office/officeart/2005/8/layout/default#1"/>
    <dgm:cxn modelId="{5273B2C9-82F3-40C8-B924-F18CC9605FEF}" type="presOf" srcId="{84ACDE5D-50C0-4A8B-945D-C85B63A969B4}" destId="{83BFD5EE-CF48-4CFC-82C8-468396C0646A}" srcOrd="0" destOrd="0" presId="urn:microsoft.com/office/officeart/2005/8/layout/default#1"/>
    <dgm:cxn modelId="{8D9E2EF1-D73A-4651-970C-CAE67F56A23E}" srcId="{84ACDE5D-50C0-4A8B-945D-C85B63A969B4}" destId="{01647031-6C38-4B5E-88A7-EE8E03ECFF67}" srcOrd="3" destOrd="0" parTransId="{4A16983F-513E-4AAD-94B4-412916D9B1AD}" sibTransId="{E411701F-5B27-4948-8108-9782D91F3D37}"/>
    <dgm:cxn modelId="{910136EF-83C1-4021-B7AF-D0B5A5804311}" type="presParOf" srcId="{83BFD5EE-CF48-4CFC-82C8-468396C0646A}" destId="{EF346066-E30E-4E37-830B-F4791F1AF89B}" srcOrd="0" destOrd="0" presId="urn:microsoft.com/office/officeart/2005/8/layout/default#1"/>
    <dgm:cxn modelId="{1AA33D8B-29D1-4BB1-8DE3-6372F148310D}" type="presParOf" srcId="{83BFD5EE-CF48-4CFC-82C8-468396C0646A}" destId="{7A84E380-5DAD-4E45-BC90-83D5C488DFE1}" srcOrd="1" destOrd="0" presId="urn:microsoft.com/office/officeart/2005/8/layout/default#1"/>
    <dgm:cxn modelId="{7150A352-F393-4D61-A52C-EEA25BAC0C09}" type="presParOf" srcId="{83BFD5EE-CF48-4CFC-82C8-468396C0646A}" destId="{A75FF42A-38CF-40AC-AAB9-5C8AD45EAC65}" srcOrd="2" destOrd="0" presId="urn:microsoft.com/office/officeart/2005/8/layout/default#1"/>
    <dgm:cxn modelId="{31A18924-3A24-449C-AAF2-AA9145EC52EF}" type="presParOf" srcId="{83BFD5EE-CF48-4CFC-82C8-468396C0646A}" destId="{A85548C2-37BE-47D4-907B-4239967CC604}" srcOrd="3" destOrd="0" presId="urn:microsoft.com/office/officeart/2005/8/layout/default#1"/>
    <dgm:cxn modelId="{9BCB01B8-0E40-4D34-987A-A91CF8B5A329}" type="presParOf" srcId="{83BFD5EE-CF48-4CFC-82C8-468396C0646A}" destId="{FFBB6C88-4689-4352-9B7E-6FC4A673184F}" srcOrd="4" destOrd="0" presId="urn:microsoft.com/office/officeart/2005/8/layout/default#1"/>
    <dgm:cxn modelId="{AA70C385-24C6-49FB-86E9-ED1ADCC187F0}" type="presParOf" srcId="{83BFD5EE-CF48-4CFC-82C8-468396C0646A}" destId="{4C32E7B6-CAC7-4D4E-8ECD-78CAD6F707F3}" srcOrd="5" destOrd="0" presId="urn:microsoft.com/office/officeart/2005/8/layout/default#1"/>
    <dgm:cxn modelId="{D71FB072-4C03-4203-9704-8BB39D4624D6}" type="presParOf" srcId="{83BFD5EE-CF48-4CFC-82C8-468396C0646A}" destId="{72E60167-877C-4D46-8FAD-C22FCCBCDF7D}" srcOrd="6" destOrd="0" presId="urn:microsoft.com/office/officeart/2005/8/layout/default#1"/>
    <dgm:cxn modelId="{D3CCE609-FF9C-49FE-AAF2-89544E95A24A}" type="presParOf" srcId="{83BFD5EE-CF48-4CFC-82C8-468396C0646A}" destId="{E56424AD-802E-43A4-A0A8-5442D1354D9A}" srcOrd="7" destOrd="0" presId="urn:microsoft.com/office/officeart/2005/8/layout/default#1"/>
    <dgm:cxn modelId="{8816941D-3FC8-4666-8134-7FB1BED80BE8}" type="presParOf" srcId="{83BFD5EE-CF48-4CFC-82C8-468396C0646A}" destId="{33232B16-3B23-4939-AA2E-EFB7F6C89D00}" srcOrd="8" destOrd="0" presId="urn:microsoft.com/office/officeart/2005/8/layout/default#1"/>
    <dgm:cxn modelId="{3B447371-146A-4075-9D1F-59EE8102A530}" type="presParOf" srcId="{83BFD5EE-CF48-4CFC-82C8-468396C0646A}" destId="{3FB3BEC4-AC1A-4413-BADA-CE2DF10D463E}" srcOrd="9" destOrd="0" presId="urn:microsoft.com/office/officeart/2005/8/layout/default#1"/>
    <dgm:cxn modelId="{702777C3-A3EC-4BCA-B96F-EC455797AB28}" type="presParOf" srcId="{83BFD5EE-CF48-4CFC-82C8-468396C0646A}" destId="{7A5B38CE-5DCD-46B7-ACC2-77AA5B888FCA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A0F2A5-3BF1-403D-8EB0-BB92CD2AC80F}" type="doc">
      <dgm:prSet loTypeId="urn:microsoft.com/office/officeart/2005/8/layout/list1" loCatId="list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B5EE4D66-F81B-486B-B916-25931C7F6641}">
      <dgm:prSet phldrT="[Текст]"/>
      <dgm:spPr/>
      <dgm:t>
        <a:bodyPr/>
        <a:lstStyle/>
        <a:p>
          <a:r>
            <a:rPr lang="ru-RU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Быстрый</a:t>
          </a:r>
          <a:endParaRPr lang="ru-RU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gm:t>
    </dgm:pt>
    <dgm:pt modelId="{4039C382-E7CF-4679-A8B6-946023BBD6F3}" type="parTrans" cxnId="{25DD028A-1D49-4C44-96C8-65EA2C035956}">
      <dgm:prSet/>
      <dgm:spPr/>
      <dgm:t>
        <a:bodyPr/>
        <a:lstStyle/>
        <a:p>
          <a:endParaRPr lang="ru-RU"/>
        </a:p>
      </dgm:t>
    </dgm:pt>
    <dgm:pt modelId="{B56A0D07-344A-4DF4-952E-6C70416CE27A}" type="sibTrans" cxnId="{25DD028A-1D49-4C44-96C8-65EA2C035956}">
      <dgm:prSet/>
      <dgm:spPr/>
      <dgm:t>
        <a:bodyPr/>
        <a:lstStyle/>
        <a:p>
          <a:endParaRPr lang="ru-RU"/>
        </a:p>
      </dgm:t>
    </dgm:pt>
    <dgm:pt modelId="{E6A739A9-2EF4-427F-8625-06BD98BA9844}">
      <dgm:prSet phldrT="[Текст]"/>
      <dgm:spPr/>
      <dgm:t>
        <a:bodyPr/>
        <a:lstStyle/>
        <a:p>
          <a:r>
            <a:rPr lang="ru-RU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Ускоренный</a:t>
          </a:r>
          <a:endParaRPr lang="ru-RU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gm:t>
    </dgm:pt>
    <dgm:pt modelId="{09445011-424B-43AA-94E9-0502D581CA14}" type="parTrans" cxnId="{29151208-D836-4D98-8596-D5C160DBBC55}">
      <dgm:prSet/>
      <dgm:spPr/>
      <dgm:t>
        <a:bodyPr/>
        <a:lstStyle/>
        <a:p>
          <a:endParaRPr lang="ru-RU"/>
        </a:p>
      </dgm:t>
    </dgm:pt>
    <dgm:pt modelId="{8643240B-081D-4F3A-89EA-58BD835F4B5D}" type="sibTrans" cxnId="{29151208-D836-4D98-8596-D5C160DBBC55}">
      <dgm:prSet/>
      <dgm:spPr/>
      <dgm:t>
        <a:bodyPr/>
        <a:lstStyle/>
        <a:p>
          <a:endParaRPr lang="ru-RU"/>
        </a:p>
      </dgm:t>
    </dgm:pt>
    <dgm:pt modelId="{746142E3-5CD6-4484-A452-735FCFAEEC22}">
      <dgm:prSet phldrT="[Текст]"/>
      <dgm:spPr/>
      <dgm:t>
        <a:bodyPr/>
        <a:lstStyle/>
        <a:p>
          <a:r>
            <a:rPr lang="ru-RU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Неспешный</a:t>
          </a:r>
          <a:endParaRPr lang="ru-RU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gm:t>
    </dgm:pt>
    <dgm:pt modelId="{A2F9C479-AF30-4417-BECB-AD59217FB588}" type="parTrans" cxnId="{92E68D7E-A6C5-425C-8C8A-F9B2BC38D18F}">
      <dgm:prSet/>
      <dgm:spPr/>
      <dgm:t>
        <a:bodyPr/>
        <a:lstStyle/>
        <a:p>
          <a:endParaRPr lang="ru-RU"/>
        </a:p>
      </dgm:t>
    </dgm:pt>
    <dgm:pt modelId="{FA594599-74C6-4583-B7DD-9064180B1A1B}" type="sibTrans" cxnId="{92E68D7E-A6C5-425C-8C8A-F9B2BC38D18F}">
      <dgm:prSet/>
      <dgm:spPr/>
      <dgm:t>
        <a:bodyPr/>
        <a:lstStyle/>
        <a:p>
          <a:endParaRPr lang="ru-RU"/>
        </a:p>
      </dgm:t>
    </dgm:pt>
    <dgm:pt modelId="{61998552-D3CA-45F3-AC22-79B5456AB66B}">
      <dgm:prSet/>
      <dgm:spPr/>
      <dgm:t>
        <a:bodyPr/>
        <a:lstStyle/>
        <a:p>
          <a:r>
            <a:rPr lang="ru-RU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Медленный</a:t>
          </a:r>
          <a:endParaRPr lang="ru-RU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gm:t>
    </dgm:pt>
    <dgm:pt modelId="{FD458A57-0612-4B06-A17A-FB31E5C9B94C}" type="parTrans" cxnId="{89667DBE-C3EB-4F9D-8BCA-2B51A9324BC2}">
      <dgm:prSet/>
      <dgm:spPr/>
    </dgm:pt>
    <dgm:pt modelId="{AFADC743-E2B1-4987-94DF-573293E8EB36}" type="sibTrans" cxnId="{89667DBE-C3EB-4F9D-8BCA-2B51A9324BC2}">
      <dgm:prSet/>
      <dgm:spPr/>
    </dgm:pt>
    <dgm:pt modelId="{6BF3C12E-893B-4493-81B3-D1DE922F1352}" type="pres">
      <dgm:prSet presAssocID="{BAA0F2A5-3BF1-403D-8EB0-BB92CD2AC80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9EA4D5-F4A3-4670-8FD6-505A2EBC264D}" type="pres">
      <dgm:prSet presAssocID="{B5EE4D66-F81B-486B-B916-25931C7F6641}" presName="parentLin" presStyleCnt="0"/>
      <dgm:spPr/>
    </dgm:pt>
    <dgm:pt modelId="{66269058-39F6-467F-ADBB-8D27D986B08D}" type="pres">
      <dgm:prSet presAssocID="{B5EE4D66-F81B-486B-B916-25931C7F664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2674C76-CD95-4619-9E19-769AB8FD532F}" type="pres">
      <dgm:prSet presAssocID="{B5EE4D66-F81B-486B-B916-25931C7F664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F58BD8-318C-4E76-B88A-15F38F3A1056}" type="pres">
      <dgm:prSet presAssocID="{B5EE4D66-F81B-486B-B916-25931C7F6641}" presName="negativeSpace" presStyleCnt="0"/>
      <dgm:spPr/>
    </dgm:pt>
    <dgm:pt modelId="{4A3A0458-21A6-4F12-8F98-3DC8D8D1AFCA}" type="pres">
      <dgm:prSet presAssocID="{B5EE4D66-F81B-486B-B916-25931C7F6641}" presName="childText" presStyleLbl="conFgAcc1" presStyleIdx="0" presStyleCnt="4">
        <dgm:presLayoutVars>
          <dgm:bulletEnabled val="1"/>
        </dgm:presLayoutVars>
      </dgm:prSet>
      <dgm:spPr/>
    </dgm:pt>
    <dgm:pt modelId="{6ECC5D10-1E72-46DB-9161-DE6E008909E5}" type="pres">
      <dgm:prSet presAssocID="{B56A0D07-344A-4DF4-952E-6C70416CE27A}" presName="spaceBetweenRectangles" presStyleCnt="0"/>
      <dgm:spPr/>
    </dgm:pt>
    <dgm:pt modelId="{19AF80D6-FAC3-4038-922D-DD447196392B}" type="pres">
      <dgm:prSet presAssocID="{61998552-D3CA-45F3-AC22-79B5456AB66B}" presName="parentLin" presStyleCnt="0"/>
      <dgm:spPr/>
    </dgm:pt>
    <dgm:pt modelId="{AAA133E6-868E-402C-9FCB-1196BCDFDA80}" type="pres">
      <dgm:prSet presAssocID="{61998552-D3CA-45F3-AC22-79B5456AB66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3CAD7B6-ACA9-408E-8D30-9A9C8B686B22}" type="pres">
      <dgm:prSet presAssocID="{61998552-D3CA-45F3-AC22-79B5456AB66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BAC34-C44B-47A2-B034-71BF1EF634C2}" type="pres">
      <dgm:prSet presAssocID="{61998552-D3CA-45F3-AC22-79B5456AB66B}" presName="negativeSpace" presStyleCnt="0"/>
      <dgm:spPr/>
    </dgm:pt>
    <dgm:pt modelId="{64CF6913-6507-48A3-9AC5-D75506FB0C3A}" type="pres">
      <dgm:prSet presAssocID="{61998552-D3CA-45F3-AC22-79B5456AB66B}" presName="childText" presStyleLbl="conFgAcc1" presStyleIdx="1" presStyleCnt="4">
        <dgm:presLayoutVars>
          <dgm:bulletEnabled val="1"/>
        </dgm:presLayoutVars>
      </dgm:prSet>
      <dgm:spPr/>
    </dgm:pt>
    <dgm:pt modelId="{78F8B09E-F85D-4EF0-9E1F-F4F6774B682F}" type="pres">
      <dgm:prSet presAssocID="{AFADC743-E2B1-4987-94DF-573293E8EB36}" presName="spaceBetweenRectangles" presStyleCnt="0"/>
      <dgm:spPr/>
    </dgm:pt>
    <dgm:pt modelId="{AB1A3B3A-3682-46D7-A93C-CBD98EF90551}" type="pres">
      <dgm:prSet presAssocID="{E6A739A9-2EF4-427F-8625-06BD98BA9844}" presName="parentLin" presStyleCnt="0"/>
      <dgm:spPr/>
    </dgm:pt>
    <dgm:pt modelId="{2ECDF9E4-7063-46E2-9BD7-D3BADBF2EE0C}" type="pres">
      <dgm:prSet presAssocID="{E6A739A9-2EF4-427F-8625-06BD98BA9844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33861E8-1501-4B1C-B5E7-21EA258BE09C}" type="pres">
      <dgm:prSet presAssocID="{E6A739A9-2EF4-427F-8625-06BD98BA984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E88FFA-689D-4075-83F6-3E5AD2B11910}" type="pres">
      <dgm:prSet presAssocID="{E6A739A9-2EF4-427F-8625-06BD98BA9844}" presName="negativeSpace" presStyleCnt="0"/>
      <dgm:spPr/>
    </dgm:pt>
    <dgm:pt modelId="{6EC9157F-8929-4312-85C5-422F3ABB0333}" type="pres">
      <dgm:prSet presAssocID="{E6A739A9-2EF4-427F-8625-06BD98BA9844}" presName="childText" presStyleLbl="conFgAcc1" presStyleIdx="2" presStyleCnt="4">
        <dgm:presLayoutVars>
          <dgm:bulletEnabled val="1"/>
        </dgm:presLayoutVars>
      </dgm:prSet>
      <dgm:spPr/>
    </dgm:pt>
    <dgm:pt modelId="{022A7887-43CB-44B7-AE81-9C1FCE80E4D8}" type="pres">
      <dgm:prSet presAssocID="{8643240B-081D-4F3A-89EA-58BD835F4B5D}" presName="spaceBetweenRectangles" presStyleCnt="0"/>
      <dgm:spPr/>
    </dgm:pt>
    <dgm:pt modelId="{50191DDD-2759-49D3-B754-B5E005A803BB}" type="pres">
      <dgm:prSet presAssocID="{746142E3-5CD6-4484-A452-735FCFAEEC22}" presName="parentLin" presStyleCnt="0"/>
      <dgm:spPr/>
    </dgm:pt>
    <dgm:pt modelId="{427BA8CC-5C44-4D16-809F-CD792F7C5204}" type="pres">
      <dgm:prSet presAssocID="{746142E3-5CD6-4484-A452-735FCFAEEC2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4132609-F1C4-4010-90FD-B8A58F8B9E0A}" type="pres">
      <dgm:prSet presAssocID="{746142E3-5CD6-4484-A452-735FCFAEEC22}" presName="parentText" presStyleLbl="node1" presStyleIdx="3" presStyleCnt="4" custScaleX="102254" custLinFactNeighborX="1716" custLinFactNeighborY="-10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1D39D-8DA9-49F3-8E4C-113E5222D68B}" type="pres">
      <dgm:prSet presAssocID="{746142E3-5CD6-4484-A452-735FCFAEEC22}" presName="negativeSpace" presStyleCnt="0"/>
      <dgm:spPr/>
    </dgm:pt>
    <dgm:pt modelId="{428507D7-3F87-46EC-B16A-C197283BF412}" type="pres">
      <dgm:prSet presAssocID="{746142E3-5CD6-4484-A452-735FCFAEEC2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D7DEC78-137A-46EF-B6B8-2B7EF370EDA5}" type="presOf" srcId="{BAA0F2A5-3BF1-403D-8EB0-BB92CD2AC80F}" destId="{6BF3C12E-893B-4493-81B3-D1DE922F1352}" srcOrd="0" destOrd="0" presId="urn:microsoft.com/office/officeart/2005/8/layout/list1"/>
    <dgm:cxn modelId="{5952D228-CEC0-43FF-BA4F-68A374B1348B}" type="presOf" srcId="{E6A739A9-2EF4-427F-8625-06BD98BA9844}" destId="{933861E8-1501-4B1C-B5E7-21EA258BE09C}" srcOrd="1" destOrd="0" presId="urn:microsoft.com/office/officeart/2005/8/layout/list1"/>
    <dgm:cxn modelId="{5F6985BF-7E62-4B33-9238-375053DE4225}" type="presOf" srcId="{61998552-D3CA-45F3-AC22-79B5456AB66B}" destId="{AAA133E6-868E-402C-9FCB-1196BCDFDA80}" srcOrd="0" destOrd="0" presId="urn:microsoft.com/office/officeart/2005/8/layout/list1"/>
    <dgm:cxn modelId="{204FCBBE-B12C-404B-8BF0-5C42E600550F}" type="presOf" srcId="{61998552-D3CA-45F3-AC22-79B5456AB66B}" destId="{A3CAD7B6-ACA9-408E-8D30-9A9C8B686B22}" srcOrd="1" destOrd="0" presId="urn:microsoft.com/office/officeart/2005/8/layout/list1"/>
    <dgm:cxn modelId="{EC1380EE-3161-4988-B8FD-938FD6EF6EC6}" type="presOf" srcId="{746142E3-5CD6-4484-A452-735FCFAEEC22}" destId="{427BA8CC-5C44-4D16-809F-CD792F7C5204}" srcOrd="0" destOrd="0" presId="urn:microsoft.com/office/officeart/2005/8/layout/list1"/>
    <dgm:cxn modelId="{FD74E9C5-85DF-4EA7-94EB-48E9A5E84AD9}" type="presOf" srcId="{B5EE4D66-F81B-486B-B916-25931C7F6641}" destId="{E2674C76-CD95-4619-9E19-769AB8FD532F}" srcOrd="1" destOrd="0" presId="urn:microsoft.com/office/officeart/2005/8/layout/list1"/>
    <dgm:cxn modelId="{A65497F0-D388-45C6-ADEE-133F401EA930}" type="presOf" srcId="{E6A739A9-2EF4-427F-8625-06BD98BA9844}" destId="{2ECDF9E4-7063-46E2-9BD7-D3BADBF2EE0C}" srcOrd="0" destOrd="0" presId="urn:microsoft.com/office/officeart/2005/8/layout/list1"/>
    <dgm:cxn modelId="{92E68D7E-A6C5-425C-8C8A-F9B2BC38D18F}" srcId="{BAA0F2A5-3BF1-403D-8EB0-BB92CD2AC80F}" destId="{746142E3-5CD6-4484-A452-735FCFAEEC22}" srcOrd="3" destOrd="0" parTransId="{A2F9C479-AF30-4417-BECB-AD59217FB588}" sibTransId="{FA594599-74C6-4583-B7DD-9064180B1A1B}"/>
    <dgm:cxn modelId="{89667DBE-C3EB-4F9D-8BCA-2B51A9324BC2}" srcId="{BAA0F2A5-3BF1-403D-8EB0-BB92CD2AC80F}" destId="{61998552-D3CA-45F3-AC22-79B5456AB66B}" srcOrd="1" destOrd="0" parTransId="{FD458A57-0612-4B06-A17A-FB31E5C9B94C}" sibTransId="{AFADC743-E2B1-4987-94DF-573293E8EB36}"/>
    <dgm:cxn modelId="{29151208-D836-4D98-8596-D5C160DBBC55}" srcId="{BAA0F2A5-3BF1-403D-8EB0-BB92CD2AC80F}" destId="{E6A739A9-2EF4-427F-8625-06BD98BA9844}" srcOrd="2" destOrd="0" parTransId="{09445011-424B-43AA-94E9-0502D581CA14}" sibTransId="{8643240B-081D-4F3A-89EA-58BD835F4B5D}"/>
    <dgm:cxn modelId="{2748657F-BC27-4583-B222-417AD98F0590}" type="presOf" srcId="{746142E3-5CD6-4484-A452-735FCFAEEC22}" destId="{84132609-F1C4-4010-90FD-B8A58F8B9E0A}" srcOrd="1" destOrd="0" presId="urn:microsoft.com/office/officeart/2005/8/layout/list1"/>
    <dgm:cxn modelId="{ACF4F63F-57BA-417E-9545-F770F534E64A}" type="presOf" srcId="{B5EE4D66-F81B-486B-B916-25931C7F6641}" destId="{66269058-39F6-467F-ADBB-8D27D986B08D}" srcOrd="0" destOrd="0" presId="urn:microsoft.com/office/officeart/2005/8/layout/list1"/>
    <dgm:cxn modelId="{25DD028A-1D49-4C44-96C8-65EA2C035956}" srcId="{BAA0F2A5-3BF1-403D-8EB0-BB92CD2AC80F}" destId="{B5EE4D66-F81B-486B-B916-25931C7F6641}" srcOrd="0" destOrd="0" parTransId="{4039C382-E7CF-4679-A8B6-946023BBD6F3}" sibTransId="{B56A0D07-344A-4DF4-952E-6C70416CE27A}"/>
    <dgm:cxn modelId="{83FB2646-C90D-4B56-B8FF-3DB48376B5D4}" type="presParOf" srcId="{6BF3C12E-893B-4493-81B3-D1DE922F1352}" destId="{FA9EA4D5-F4A3-4670-8FD6-505A2EBC264D}" srcOrd="0" destOrd="0" presId="urn:microsoft.com/office/officeart/2005/8/layout/list1"/>
    <dgm:cxn modelId="{D5EE60CD-B791-417F-AE1C-3A2197DB246B}" type="presParOf" srcId="{FA9EA4D5-F4A3-4670-8FD6-505A2EBC264D}" destId="{66269058-39F6-467F-ADBB-8D27D986B08D}" srcOrd="0" destOrd="0" presId="urn:microsoft.com/office/officeart/2005/8/layout/list1"/>
    <dgm:cxn modelId="{B3CDD6F2-E36B-4962-84AA-4B0755C15178}" type="presParOf" srcId="{FA9EA4D5-F4A3-4670-8FD6-505A2EBC264D}" destId="{E2674C76-CD95-4619-9E19-769AB8FD532F}" srcOrd="1" destOrd="0" presId="urn:microsoft.com/office/officeart/2005/8/layout/list1"/>
    <dgm:cxn modelId="{31DDB45A-0AF8-4BA6-B48B-3086C2D29FA5}" type="presParOf" srcId="{6BF3C12E-893B-4493-81B3-D1DE922F1352}" destId="{DBF58BD8-318C-4E76-B88A-15F38F3A1056}" srcOrd="1" destOrd="0" presId="urn:microsoft.com/office/officeart/2005/8/layout/list1"/>
    <dgm:cxn modelId="{D9BBE0B7-0BF4-4AA4-941A-F36E0AE147E4}" type="presParOf" srcId="{6BF3C12E-893B-4493-81B3-D1DE922F1352}" destId="{4A3A0458-21A6-4F12-8F98-3DC8D8D1AFCA}" srcOrd="2" destOrd="0" presId="urn:microsoft.com/office/officeart/2005/8/layout/list1"/>
    <dgm:cxn modelId="{171B2A6C-C9BE-4350-B49F-082B604E360B}" type="presParOf" srcId="{6BF3C12E-893B-4493-81B3-D1DE922F1352}" destId="{6ECC5D10-1E72-46DB-9161-DE6E008909E5}" srcOrd="3" destOrd="0" presId="urn:microsoft.com/office/officeart/2005/8/layout/list1"/>
    <dgm:cxn modelId="{042FD878-A3AA-4983-A9CA-E2F00D0B58B0}" type="presParOf" srcId="{6BF3C12E-893B-4493-81B3-D1DE922F1352}" destId="{19AF80D6-FAC3-4038-922D-DD447196392B}" srcOrd="4" destOrd="0" presId="urn:microsoft.com/office/officeart/2005/8/layout/list1"/>
    <dgm:cxn modelId="{9712663B-E622-4379-9D74-9FA75D82602C}" type="presParOf" srcId="{19AF80D6-FAC3-4038-922D-DD447196392B}" destId="{AAA133E6-868E-402C-9FCB-1196BCDFDA80}" srcOrd="0" destOrd="0" presId="urn:microsoft.com/office/officeart/2005/8/layout/list1"/>
    <dgm:cxn modelId="{3456E77B-285C-4069-B15F-695A8505607A}" type="presParOf" srcId="{19AF80D6-FAC3-4038-922D-DD447196392B}" destId="{A3CAD7B6-ACA9-408E-8D30-9A9C8B686B22}" srcOrd="1" destOrd="0" presId="urn:microsoft.com/office/officeart/2005/8/layout/list1"/>
    <dgm:cxn modelId="{242FB233-3DFE-45BE-BF92-086C397C4126}" type="presParOf" srcId="{6BF3C12E-893B-4493-81B3-D1DE922F1352}" destId="{618BAC34-C44B-47A2-B034-71BF1EF634C2}" srcOrd="5" destOrd="0" presId="urn:microsoft.com/office/officeart/2005/8/layout/list1"/>
    <dgm:cxn modelId="{893AAA8F-0DE0-4B87-BC2A-89C8C33FEC72}" type="presParOf" srcId="{6BF3C12E-893B-4493-81B3-D1DE922F1352}" destId="{64CF6913-6507-48A3-9AC5-D75506FB0C3A}" srcOrd="6" destOrd="0" presId="urn:microsoft.com/office/officeart/2005/8/layout/list1"/>
    <dgm:cxn modelId="{BF4137A0-DAC1-46CD-A178-3EE506350A08}" type="presParOf" srcId="{6BF3C12E-893B-4493-81B3-D1DE922F1352}" destId="{78F8B09E-F85D-4EF0-9E1F-F4F6774B682F}" srcOrd="7" destOrd="0" presId="urn:microsoft.com/office/officeart/2005/8/layout/list1"/>
    <dgm:cxn modelId="{B4834C3D-076E-4C76-A711-8C43A5D564BC}" type="presParOf" srcId="{6BF3C12E-893B-4493-81B3-D1DE922F1352}" destId="{AB1A3B3A-3682-46D7-A93C-CBD98EF90551}" srcOrd="8" destOrd="0" presId="urn:microsoft.com/office/officeart/2005/8/layout/list1"/>
    <dgm:cxn modelId="{EE5CFE26-4E5A-4D05-AFAB-F9EC7E3A7C49}" type="presParOf" srcId="{AB1A3B3A-3682-46D7-A93C-CBD98EF90551}" destId="{2ECDF9E4-7063-46E2-9BD7-D3BADBF2EE0C}" srcOrd="0" destOrd="0" presId="urn:microsoft.com/office/officeart/2005/8/layout/list1"/>
    <dgm:cxn modelId="{7C5E41BA-4986-478B-BA5A-092A1918A09D}" type="presParOf" srcId="{AB1A3B3A-3682-46D7-A93C-CBD98EF90551}" destId="{933861E8-1501-4B1C-B5E7-21EA258BE09C}" srcOrd="1" destOrd="0" presId="urn:microsoft.com/office/officeart/2005/8/layout/list1"/>
    <dgm:cxn modelId="{C6779CA8-048E-4B37-92F5-4B56F2345B13}" type="presParOf" srcId="{6BF3C12E-893B-4493-81B3-D1DE922F1352}" destId="{44E88FFA-689D-4075-83F6-3E5AD2B11910}" srcOrd="9" destOrd="0" presId="urn:microsoft.com/office/officeart/2005/8/layout/list1"/>
    <dgm:cxn modelId="{5667EB7D-1A38-4D08-BD4D-EE973EAFB484}" type="presParOf" srcId="{6BF3C12E-893B-4493-81B3-D1DE922F1352}" destId="{6EC9157F-8929-4312-85C5-422F3ABB0333}" srcOrd="10" destOrd="0" presId="urn:microsoft.com/office/officeart/2005/8/layout/list1"/>
    <dgm:cxn modelId="{C85E03F5-37AF-4EBD-970D-8BACF6929104}" type="presParOf" srcId="{6BF3C12E-893B-4493-81B3-D1DE922F1352}" destId="{022A7887-43CB-44B7-AE81-9C1FCE80E4D8}" srcOrd="11" destOrd="0" presId="urn:microsoft.com/office/officeart/2005/8/layout/list1"/>
    <dgm:cxn modelId="{A7D76DEA-76FF-4E98-8ED1-058928E5DE68}" type="presParOf" srcId="{6BF3C12E-893B-4493-81B3-D1DE922F1352}" destId="{50191DDD-2759-49D3-B754-B5E005A803BB}" srcOrd="12" destOrd="0" presId="urn:microsoft.com/office/officeart/2005/8/layout/list1"/>
    <dgm:cxn modelId="{BF59BB85-9C03-4AAA-A433-C116B386FDC7}" type="presParOf" srcId="{50191DDD-2759-49D3-B754-B5E005A803BB}" destId="{427BA8CC-5C44-4D16-809F-CD792F7C5204}" srcOrd="0" destOrd="0" presId="urn:microsoft.com/office/officeart/2005/8/layout/list1"/>
    <dgm:cxn modelId="{EB8A8467-77FB-4D33-B72D-72690AAA9184}" type="presParOf" srcId="{50191DDD-2759-49D3-B754-B5E005A803BB}" destId="{84132609-F1C4-4010-90FD-B8A58F8B9E0A}" srcOrd="1" destOrd="0" presId="urn:microsoft.com/office/officeart/2005/8/layout/list1"/>
    <dgm:cxn modelId="{310E5EB7-3F27-4FFC-B861-31EAC9BDF21D}" type="presParOf" srcId="{6BF3C12E-893B-4493-81B3-D1DE922F1352}" destId="{3911D39D-8DA9-49F3-8E4C-113E5222D68B}" srcOrd="13" destOrd="0" presId="urn:microsoft.com/office/officeart/2005/8/layout/list1"/>
    <dgm:cxn modelId="{712305D9-AE88-41F4-8A68-A892D6183627}" type="presParOf" srcId="{6BF3C12E-893B-4493-81B3-D1DE922F1352}" destId="{428507D7-3F87-46EC-B16A-C197283BF41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346066-E30E-4E37-830B-F4791F1AF89B}">
      <dsp:nvSpPr>
        <dsp:cNvPr id="0" name=""/>
        <dsp:cNvSpPr/>
      </dsp:nvSpPr>
      <dsp:spPr>
        <a:xfrm>
          <a:off x="600716" y="1388"/>
          <a:ext cx="2999007" cy="17994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latin typeface="Calibri" pitchFamily="34" charset="0"/>
            </a:rPr>
            <a:t>Хезитации</a:t>
          </a:r>
          <a:endParaRPr lang="ru-RU" sz="2900" kern="1200" dirty="0">
            <a:latin typeface="Calibri" pitchFamily="34" charset="0"/>
          </a:endParaRPr>
        </a:p>
      </dsp:txBody>
      <dsp:txXfrm>
        <a:off x="600716" y="1388"/>
        <a:ext cx="2999007" cy="1799404"/>
      </dsp:txXfrm>
    </dsp:sp>
    <dsp:sp modelId="{A75FF42A-38CF-40AC-AAB9-5C8AD45EAC65}">
      <dsp:nvSpPr>
        <dsp:cNvPr id="0" name=""/>
        <dsp:cNvSpPr/>
      </dsp:nvSpPr>
      <dsp:spPr>
        <a:xfrm>
          <a:off x="3899625" y="1388"/>
          <a:ext cx="2999007" cy="1799404"/>
        </a:xfrm>
        <a:prstGeom prst="rect">
          <a:avLst/>
        </a:prstGeom>
        <a:gradFill rotWithShape="0">
          <a:gsLst>
            <a:gs pos="0">
              <a:schemeClr val="accent2">
                <a:hueOff val="3801769"/>
                <a:satOff val="-7337"/>
                <a:lumOff val="-942"/>
                <a:alphaOff val="0"/>
                <a:tint val="35000"/>
                <a:satMod val="253000"/>
              </a:schemeClr>
            </a:gs>
            <a:gs pos="50000">
              <a:schemeClr val="accent2">
                <a:hueOff val="3801769"/>
                <a:satOff val="-7337"/>
                <a:lumOff val="-942"/>
                <a:alphaOff val="0"/>
                <a:tint val="42000"/>
                <a:satMod val="255000"/>
              </a:schemeClr>
            </a:gs>
            <a:gs pos="97000">
              <a:schemeClr val="accent2">
                <a:hueOff val="3801769"/>
                <a:satOff val="-7337"/>
                <a:lumOff val="-942"/>
                <a:alphaOff val="0"/>
                <a:tint val="53000"/>
                <a:satMod val="260000"/>
              </a:schemeClr>
            </a:gs>
            <a:gs pos="100000">
              <a:schemeClr val="accent2">
                <a:hueOff val="3801769"/>
                <a:satOff val="-7337"/>
                <a:lumOff val="-942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Calibri" pitchFamily="34" charset="0"/>
            </a:rPr>
            <a:t>Интонационно-логические</a:t>
          </a:r>
          <a:r>
            <a:rPr lang="ru-RU" sz="2900" kern="1200" dirty="0" smtClean="0"/>
            <a:t> </a:t>
          </a:r>
          <a:endParaRPr lang="ru-RU" sz="2900" kern="1200" dirty="0"/>
        </a:p>
      </dsp:txBody>
      <dsp:txXfrm>
        <a:off x="3899625" y="1388"/>
        <a:ext cx="2999007" cy="1799404"/>
      </dsp:txXfrm>
    </dsp:sp>
    <dsp:sp modelId="{FFBB6C88-4689-4352-9B7E-6FC4A673184F}">
      <dsp:nvSpPr>
        <dsp:cNvPr id="0" name=""/>
        <dsp:cNvSpPr/>
      </dsp:nvSpPr>
      <dsp:spPr>
        <a:xfrm>
          <a:off x="600716" y="2100693"/>
          <a:ext cx="2999007" cy="1799404"/>
        </a:xfrm>
        <a:prstGeom prst="rect">
          <a:avLst/>
        </a:prstGeom>
        <a:gradFill rotWithShape="0">
          <a:gsLst>
            <a:gs pos="0">
              <a:schemeClr val="accent2">
                <a:hueOff val="7603537"/>
                <a:satOff val="-14674"/>
                <a:lumOff val="-1884"/>
                <a:alphaOff val="0"/>
                <a:tint val="35000"/>
                <a:satMod val="253000"/>
              </a:schemeClr>
            </a:gs>
            <a:gs pos="50000">
              <a:schemeClr val="accent2">
                <a:hueOff val="7603537"/>
                <a:satOff val="-14674"/>
                <a:lumOff val="-1884"/>
                <a:alphaOff val="0"/>
                <a:tint val="42000"/>
                <a:satMod val="255000"/>
              </a:schemeClr>
            </a:gs>
            <a:gs pos="97000">
              <a:schemeClr val="accent2">
                <a:hueOff val="7603537"/>
                <a:satOff val="-14674"/>
                <a:lumOff val="-1884"/>
                <a:alphaOff val="0"/>
                <a:tint val="53000"/>
                <a:satMod val="260000"/>
              </a:schemeClr>
            </a:gs>
            <a:gs pos="100000">
              <a:schemeClr val="accent2">
                <a:hueOff val="7603537"/>
                <a:satOff val="-14674"/>
                <a:lumOff val="-1884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Calibri" pitchFamily="34" charset="0"/>
            </a:rPr>
            <a:t>Интонационно-психологические</a:t>
          </a:r>
          <a:endParaRPr lang="ru-RU" sz="2900" kern="1200" dirty="0">
            <a:latin typeface="Calibri" pitchFamily="34" charset="0"/>
          </a:endParaRPr>
        </a:p>
      </dsp:txBody>
      <dsp:txXfrm>
        <a:off x="600716" y="2100693"/>
        <a:ext cx="2999007" cy="1799404"/>
      </dsp:txXfrm>
    </dsp:sp>
    <dsp:sp modelId="{72E60167-877C-4D46-8FAD-C22FCCBCDF7D}">
      <dsp:nvSpPr>
        <dsp:cNvPr id="0" name=""/>
        <dsp:cNvSpPr/>
      </dsp:nvSpPr>
      <dsp:spPr>
        <a:xfrm>
          <a:off x="3899625" y="2100693"/>
          <a:ext cx="2999007" cy="1799404"/>
        </a:xfrm>
        <a:prstGeom prst="rect">
          <a:avLst/>
        </a:prstGeom>
        <a:gradFill rotWithShape="0">
          <a:gsLst>
            <a:gs pos="0">
              <a:schemeClr val="accent2">
                <a:hueOff val="11405306"/>
                <a:satOff val="-22012"/>
                <a:lumOff val="-2826"/>
                <a:alphaOff val="0"/>
                <a:tint val="35000"/>
                <a:satMod val="253000"/>
              </a:schemeClr>
            </a:gs>
            <a:gs pos="50000">
              <a:schemeClr val="accent2">
                <a:hueOff val="11405306"/>
                <a:satOff val="-22012"/>
                <a:lumOff val="-2826"/>
                <a:alphaOff val="0"/>
                <a:tint val="42000"/>
                <a:satMod val="255000"/>
              </a:schemeClr>
            </a:gs>
            <a:gs pos="97000">
              <a:schemeClr val="accent2">
                <a:hueOff val="11405306"/>
                <a:satOff val="-22012"/>
                <a:lumOff val="-2826"/>
                <a:alphaOff val="0"/>
                <a:tint val="53000"/>
                <a:satMod val="260000"/>
              </a:schemeClr>
            </a:gs>
            <a:gs pos="100000">
              <a:schemeClr val="accent2">
                <a:hueOff val="11405306"/>
                <a:satOff val="-22012"/>
                <a:lumOff val="-2826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Calibri" pitchFamily="34" charset="0"/>
            </a:rPr>
            <a:t>Ситуативные</a:t>
          </a:r>
          <a:endParaRPr lang="ru-RU" sz="2900" kern="1200" dirty="0">
            <a:latin typeface="Calibri" pitchFamily="34" charset="0"/>
          </a:endParaRPr>
        </a:p>
      </dsp:txBody>
      <dsp:txXfrm>
        <a:off x="3899625" y="2100693"/>
        <a:ext cx="2999007" cy="1799404"/>
      </dsp:txXfrm>
    </dsp:sp>
    <dsp:sp modelId="{33232B16-3B23-4939-AA2E-EFB7F6C89D00}">
      <dsp:nvSpPr>
        <dsp:cNvPr id="0" name=""/>
        <dsp:cNvSpPr/>
      </dsp:nvSpPr>
      <dsp:spPr>
        <a:xfrm>
          <a:off x="571716" y="4201387"/>
          <a:ext cx="2999007" cy="1799404"/>
        </a:xfrm>
        <a:prstGeom prst="rect">
          <a:avLst/>
        </a:prstGeom>
        <a:gradFill rotWithShape="0">
          <a:gsLst>
            <a:gs pos="0">
              <a:schemeClr val="accent2">
                <a:hueOff val="15207075"/>
                <a:satOff val="-29349"/>
                <a:lumOff val="-3768"/>
                <a:alphaOff val="0"/>
                <a:tint val="35000"/>
                <a:satMod val="253000"/>
              </a:schemeClr>
            </a:gs>
            <a:gs pos="50000">
              <a:schemeClr val="accent2">
                <a:hueOff val="15207075"/>
                <a:satOff val="-29349"/>
                <a:lumOff val="-3768"/>
                <a:alphaOff val="0"/>
                <a:tint val="42000"/>
                <a:satMod val="255000"/>
              </a:schemeClr>
            </a:gs>
            <a:gs pos="97000">
              <a:schemeClr val="accent2">
                <a:hueOff val="15207075"/>
                <a:satOff val="-29349"/>
                <a:lumOff val="-3768"/>
                <a:alphaOff val="0"/>
                <a:tint val="53000"/>
                <a:satMod val="260000"/>
              </a:schemeClr>
            </a:gs>
            <a:gs pos="100000">
              <a:schemeClr val="accent2">
                <a:hueOff val="15207075"/>
                <a:satOff val="-29349"/>
                <a:lumOff val="-3768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Calibri" pitchFamily="34" charset="0"/>
            </a:rPr>
            <a:t>Психологические</a:t>
          </a:r>
          <a:endParaRPr lang="ru-RU" sz="2900" kern="1200" dirty="0">
            <a:latin typeface="Calibri" pitchFamily="34" charset="0"/>
          </a:endParaRPr>
        </a:p>
      </dsp:txBody>
      <dsp:txXfrm>
        <a:off x="571716" y="4201387"/>
        <a:ext cx="2999007" cy="1799404"/>
      </dsp:txXfrm>
    </dsp:sp>
    <dsp:sp modelId="{7A5B38CE-5DCD-46B7-ACC2-77AA5B888FCA}">
      <dsp:nvSpPr>
        <dsp:cNvPr id="0" name=""/>
        <dsp:cNvSpPr/>
      </dsp:nvSpPr>
      <dsp:spPr>
        <a:xfrm>
          <a:off x="3899625" y="4199999"/>
          <a:ext cx="2999007" cy="1799404"/>
        </a:xfrm>
        <a:prstGeom prst="rect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35000"/>
                <a:satMod val="253000"/>
              </a:schemeClr>
            </a:gs>
            <a:gs pos="50000">
              <a:schemeClr val="accent2">
                <a:hueOff val="19008843"/>
                <a:satOff val="-36686"/>
                <a:lumOff val="-4710"/>
                <a:alphaOff val="0"/>
                <a:tint val="42000"/>
                <a:satMod val="255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53000"/>
                <a:satMod val="26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Calibri" pitchFamily="34" charset="0"/>
            </a:rPr>
            <a:t>Физиологические</a:t>
          </a:r>
          <a:endParaRPr lang="ru-RU" sz="2900" kern="1200" dirty="0">
            <a:latin typeface="Calibri" pitchFamily="34" charset="0"/>
          </a:endParaRPr>
        </a:p>
      </dsp:txBody>
      <dsp:txXfrm>
        <a:off x="3899625" y="4199999"/>
        <a:ext cx="2999007" cy="17994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A0458-21A6-4F12-8F98-3DC8D8D1AFCA}">
      <dsp:nvSpPr>
        <dsp:cNvPr id="0" name=""/>
        <dsp:cNvSpPr/>
      </dsp:nvSpPr>
      <dsp:spPr>
        <a:xfrm>
          <a:off x="0" y="545253"/>
          <a:ext cx="7934325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74C76-CD95-4619-9E19-769AB8FD532F}">
      <dsp:nvSpPr>
        <dsp:cNvPr id="0" name=""/>
        <dsp:cNvSpPr/>
      </dsp:nvSpPr>
      <dsp:spPr>
        <a:xfrm>
          <a:off x="396716" y="43413"/>
          <a:ext cx="5554027" cy="100368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929" tIns="0" rIns="209929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Быстрый</a:t>
          </a:r>
          <a:endParaRPr lang="ru-RU" sz="3400" kern="1200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sp:txBody>
      <dsp:txXfrm>
        <a:off x="445712" y="92409"/>
        <a:ext cx="5456035" cy="905688"/>
      </dsp:txXfrm>
    </dsp:sp>
    <dsp:sp modelId="{64CF6913-6507-48A3-9AC5-D75506FB0C3A}">
      <dsp:nvSpPr>
        <dsp:cNvPr id="0" name=""/>
        <dsp:cNvSpPr/>
      </dsp:nvSpPr>
      <dsp:spPr>
        <a:xfrm>
          <a:off x="0" y="2087493"/>
          <a:ext cx="7934325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AD7B6-ACA9-408E-8D30-9A9C8B686B22}">
      <dsp:nvSpPr>
        <dsp:cNvPr id="0" name=""/>
        <dsp:cNvSpPr/>
      </dsp:nvSpPr>
      <dsp:spPr>
        <a:xfrm>
          <a:off x="396716" y="1585653"/>
          <a:ext cx="5554027" cy="100368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929" tIns="0" rIns="209929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Медленный</a:t>
          </a:r>
          <a:endParaRPr lang="ru-RU" sz="3400" kern="1200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sp:txBody>
      <dsp:txXfrm>
        <a:off x="445712" y="1634649"/>
        <a:ext cx="5456035" cy="905688"/>
      </dsp:txXfrm>
    </dsp:sp>
    <dsp:sp modelId="{6EC9157F-8929-4312-85C5-422F3ABB0333}">
      <dsp:nvSpPr>
        <dsp:cNvPr id="0" name=""/>
        <dsp:cNvSpPr/>
      </dsp:nvSpPr>
      <dsp:spPr>
        <a:xfrm>
          <a:off x="0" y="3629733"/>
          <a:ext cx="7934325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861E8-1501-4B1C-B5E7-21EA258BE09C}">
      <dsp:nvSpPr>
        <dsp:cNvPr id="0" name=""/>
        <dsp:cNvSpPr/>
      </dsp:nvSpPr>
      <dsp:spPr>
        <a:xfrm>
          <a:off x="396716" y="3127893"/>
          <a:ext cx="5554027" cy="100368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929" tIns="0" rIns="209929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Ускоренный</a:t>
          </a:r>
          <a:endParaRPr lang="ru-RU" sz="3400" kern="1200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sp:txBody>
      <dsp:txXfrm>
        <a:off x="445712" y="3176889"/>
        <a:ext cx="5456035" cy="905688"/>
      </dsp:txXfrm>
    </dsp:sp>
    <dsp:sp modelId="{428507D7-3F87-46EC-B16A-C197283BF412}">
      <dsp:nvSpPr>
        <dsp:cNvPr id="0" name=""/>
        <dsp:cNvSpPr/>
      </dsp:nvSpPr>
      <dsp:spPr>
        <a:xfrm>
          <a:off x="0" y="5171973"/>
          <a:ext cx="7934325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132609-F1C4-4010-90FD-B8A58F8B9E0A}">
      <dsp:nvSpPr>
        <dsp:cNvPr id="0" name=""/>
        <dsp:cNvSpPr/>
      </dsp:nvSpPr>
      <dsp:spPr>
        <a:xfrm>
          <a:off x="403523" y="4659414"/>
          <a:ext cx="5679215" cy="100368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929" tIns="0" rIns="209929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rPr>
            <a:t>Неспешный</a:t>
          </a:r>
          <a:endParaRPr lang="ru-RU" sz="3400" kern="1200" dirty="0">
            <a:solidFill>
              <a:schemeClr val="accent3">
                <a:lumMod val="75000"/>
              </a:schemeClr>
            </a:solidFill>
            <a:latin typeface="Calibri" pitchFamily="34" charset="0"/>
          </a:endParaRPr>
        </a:p>
      </dsp:txBody>
      <dsp:txXfrm>
        <a:off x="452519" y="4708410"/>
        <a:ext cx="5581223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0BB0A-5EBB-4AA7-A3C0-0A450BC1742E}" type="datetimeFigureOut">
              <a:rPr lang="en-US" smtClean="0"/>
              <a:t>3/3/2018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59462-3E06-4216-A063-E2D52A144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05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П</a:t>
            </a:r>
            <a:r>
              <a:rPr lang="en-US" sz="1200" dirty="0" err="1" smtClean="0"/>
              <a:t>резентации</a:t>
            </a:r>
            <a:r>
              <a:rPr lang="en-US" sz="1200" dirty="0" smtClean="0"/>
              <a:t> </a:t>
            </a:r>
            <a:r>
              <a:rPr lang="en-US" sz="1200" dirty="0" err="1" smtClean="0"/>
              <a:t>сделаны</a:t>
            </a:r>
            <a:r>
              <a:rPr lang="en-US" sz="1200" dirty="0" smtClean="0"/>
              <a:t> </a:t>
            </a:r>
            <a:r>
              <a:rPr lang="en-US" sz="1200" dirty="0" err="1" smtClean="0"/>
              <a:t>по</a:t>
            </a:r>
            <a:r>
              <a:rPr lang="en-US" sz="1200" dirty="0" smtClean="0"/>
              <a:t> </a:t>
            </a:r>
            <a:r>
              <a:rPr lang="en-US" sz="1200" dirty="0" err="1" smtClean="0"/>
              <a:t>материалам</a:t>
            </a:r>
            <a:r>
              <a:rPr lang="en-US" sz="1200" dirty="0" smtClean="0"/>
              <a:t> </a:t>
            </a:r>
            <a:r>
              <a:rPr lang="en-US" sz="1200" dirty="0" err="1" smtClean="0"/>
              <a:t>интернета</a:t>
            </a:r>
            <a:endParaRPr lang="ru-RU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59462-3E06-4216-A063-E2D52A1448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3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F42405D-FA40-4F34-A72C-09CDB032EB09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A255F9D-3FE4-4A5B-8E55-6481375160D7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500042"/>
            <a:ext cx="7406640" cy="3854920"/>
          </a:xfrm>
        </p:spPr>
        <p:txBody>
          <a:bodyPr>
            <a:normAutofit/>
          </a:bodyPr>
          <a:lstStyle/>
          <a:p>
            <a:r>
              <a:rPr lang="ru-RU" dirty="0" smtClean="0"/>
              <a:t>Звуковая сторона воздействия на аудиторию. Индивидуальные качества голоса: темп, пауза, дикция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643578"/>
            <a:ext cx="7406640" cy="85725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Подготовила Ильина Александра                                                                     (5 курс, 6 группа, специальность «Русская филология»)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857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	</a:t>
            </a:r>
            <a:r>
              <a:rPr lang="ru-RU" sz="6000" dirty="0" smtClean="0"/>
              <a:t>Темп речи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429308"/>
              </p:ext>
            </p:extLst>
          </p:nvPr>
        </p:nvGraphicFramePr>
        <p:xfrm>
          <a:off x="1000125" y="785813"/>
          <a:ext cx="7934325" cy="607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7933588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u="sng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endParaRPr lang="ru-RU" sz="3600" u="sng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  <a:p>
            <a:pPr>
              <a:buNone/>
            </a:pPr>
            <a:r>
              <a:rPr lang="ru-RU" sz="3600" u="sng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К. С. Станиславский</a:t>
            </a:r>
            <a:r>
              <a:rPr lang="ru-RU" sz="3600" dirty="0" smtClean="0">
                <a:latin typeface="Calibri" pitchFamily="34" charset="0"/>
              </a:rPr>
              <a:t>: </a:t>
            </a:r>
          </a:p>
          <a:p>
            <a:pPr>
              <a:buNone/>
            </a:pPr>
            <a:r>
              <a:rPr lang="ru-RU" sz="3600" dirty="0" smtClean="0">
                <a:latin typeface="Calibri" pitchFamily="34" charset="0"/>
              </a:rPr>
              <a:t>		«Нелепые слова сыплются, как бобы из решета. А яркое слово возвращается медленно, будто бы сфера, наполненная ртутью</a:t>
            </a:r>
            <a:r>
              <a:rPr lang="ru-RU" sz="3600" dirty="0" smtClean="0">
                <a:latin typeface="Calibri" pitchFamily="34" charset="0"/>
              </a:rPr>
              <a:t>».</a:t>
            </a:r>
          </a:p>
          <a:p>
            <a:pPr>
              <a:buNone/>
            </a:pPr>
            <a:endParaRPr lang="ru-RU" sz="3600" dirty="0">
              <a:latin typeface="Calibri" pitchFamily="34" charset="0"/>
            </a:endParaRPr>
          </a:p>
          <a:p>
            <a:pPr algn="r">
              <a:buNone/>
            </a:pPr>
            <a:r>
              <a:rPr lang="ru-RU" sz="800" dirty="0"/>
              <a:t>П</a:t>
            </a:r>
            <a:r>
              <a:rPr lang="en-US" sz="800" dirty="0" err="1"/>
              <a:t>резентации</a:t>
            </a:r>
            <a:r>
              <a:rPr lang="en-US" sz="800" dirty="0"/>
              <a:t> </a:t>
            </a:r>
            <a:r>
              <a:rPr lang="en-US" sz="800" dirty="0" err="1"/>
              <a:t>сделаны</a:t>
            </a:r>
            <a:r>
              <a:rPr lang="en-US" sz="800" dirty="0"/>
              <a:t> </a:t>
            </a:r>
            <a:r>
              <a:rPr lang="en-US" sz="800" dirty="0" err="1"/>
              <a:t>по</a:t>
            </a:r>
            <a:r>
              <a:rPr lang="en-US" sz="800" dirty="0"/>
              <a:t> </a:t>
            </a:r>
            <a:r>
              <a:rPr lang="en-US" sz="800" dirty="0" err="1"/>
              <a:t>материалам</a:t>
            </a:r>
            <a:r>
              <a:rPr lang="en-US" sz="800" dirty="0"/>
              <a:t> </a:t>
            </a:r>
            <a:r>
              <a:rPr lang="en-US" sz="800" dirty="0" err="1"/>
              <a:t>интернета</a:t>
            </a:r>
            <a:endParaRPr lang="ru-RU" sz="800" dirty="0"/>
          </a:p>
          <a:p>
            <a:pPr>
              <a:buNone/>
            </a:pPr>
            <a:endParaRPr lang="ru-RU" sz="3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28-028-Spasibo-za-vniman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052736"/>
            <a:ext cx="6984776" cy="3672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00166" y="428604"/>
            <a:ext cx="7215238" cy="121444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Голос должен производить приятное впечатление на слух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28" y="2143116"/>
            <a:ext cx="7143800" cy="135732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Нужно быть в согласии со своими слушателями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00166" y="4143380"/>
            <a:ext cx="7286676" cy="15001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Голос должен выражать вашу внутреннюю энергию, включая чувства и эмоции</a:t>
            </a:r>
            <a:endParaRPr lang="ru-RU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«Голосовое колесо»</a:t>
            </a:r>
            <a:endParaRPr lang="ru-RU" dirty="0"/>
          </a:p>
        </p:txBody>
      </p:sp>
      <p:pic>
        <p:nvPicPr>
          <p:cNvPr id="4" name="Содержимое 3" descr="влияние голос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428736"/>
            <a:ext cx="5500726" cy="5429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0"/>
            <a:ext cx="3286148" cy="47148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3200" dirty="0" smtClean="0">
                <a:latin typeface="Calibri" pitchFamily="34" charset="0"/>
              </a:rPr>
              <a:t>«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Важная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мысль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вызывает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выразительный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en-US" sz="3200" dirty="0" err="1" smtClean="0">
                <a:latin typeface="Calibri" pitchFamily="34" charset="0"/>
              </a:rPr>
              <a:t>звук</a:t>
            </a:r>
            <a:r>
              <a:rPr lang="en-US" sz="3200" dirty="0" smtClean="0">
                <a:latin typeface="Calibri" pitchFamily="34" charset="0"/>
              </a:rPr>
              <a:t>, </a:t>
            </a:r>
            <a:r>
              <a:rPr lang="en-US" sz="32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</a:rPr>
              <a:t>восторженная</a:t>
            </a:r>
            <a:r>
              <a:rPr lang="en-US" sz="3200" dirty="0" smtClean="0">
                <a:latin typeface="Calibri" pitchFamily="34" charset="0"/>
              </a:rPr>
              <a:t> — </a:t>
            </a:r>
            <a:r>
              <a:rPr lang="en-US" sz="32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itchFamily="34" charset="0"/>
              </a:rPr>
              <a:t>высокий</a:t>
            </a:r>
            <a:r>
              <a:rPr lang="en-US" sz="3200" dirty="0" smtClean="0">
                <a:latin typeface="Calibri" pitchFamily="34" charset="0"/>
              </a:rPr>
              <a:t>,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сочувственная</a:t>
            </a:r>
            <a:r>
              <a:rPr lang="en-US" sz="3200" dirty="0" smtClean="0">
                <a:latin typeface="Calibri" pitchFamily="34" charset="0"/>
              </a:rPr>
              <a:t> —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мягкий</a:t>
            </a:r>
            <a:r>
              <a:rPr lang="ru-RU" sz="3200" dirty="0" smtClean="0">
                <a:latin typeface="Calibri" pitchFamily="34" charset="0"/>
              </a:rPr>
              <a:t>…»</a:t>
            </a:r>
            <a:endParaRPr lang="ru-RU" sz="2400" dirty="0">
              <a:latin typeface="Calibri" pitchFamily="34" charset="0"/>
            </a:endParaRPr>
          </a:p>
        </p:txBody>
      </p:sp>
      <p:pic>
        <p:nvPicPr>
          <p:cNvPr id="6" name="Содержимое 5" descr="R8QQvoj_ZPU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14810" y="357166"/>
            <a:ext cx="4330068" cy="3429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libri" pitchFamily="34" charset="0"/>
              </a:rPr>
              <a:t>Индивидуальные качества речи: дикция, пауза, темп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	</a:t>
            </a:r>
            <a:r>
              <a:rPr lang="ru-RU" sz="6600" dirty="0" smtClean="0"/>
              <a:t>	Дикция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	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-  это </a:t>
            </a: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</a:rPr>
              <a:t>произнесение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звуков.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>
                <a:latin typeface="Calibri" pitchFamily="34" charset="0"/>
              </a:rPr>
              <a:t>«Говорить надо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не так</a:t>
            </a:r>
            <a:r>
              <a:rPr lang="ru-RU" sz="3600" dirty="0" smtClean="0">
                <a:latin typeface="Calibri" pitchFamily="34" charset="0"/>
              </a:rPr>
              <a:t>, как нам удобно говорить,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а так</a:t>
            </a:r>
            <a:r>
              <a:rPr lang="ru-RU" sz="3600" dirty="0" smtClean="0">
                <a:latin typeface="Calibri" pitchFamily="34" charset="0"/>
              </a:rPr>
              <a:t>, как слушателю удобно слушать».</a:t>
            </a:r>
            <a:endParaRPr lang="ru-RU" sz="3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     </a:t>
            </a:r>
            <a:r>
              <a:rPr lang="ru-RU" sz="6600" dirty="0" smtClean="0"/>
              <a:t>Пауза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>К.С. Станиславский:</a:t>
            </a:r>
          </a:p>
          <a:p>
            <a:pPr>
              <a:buNone/>
            </a:pPr>
            <a:r>
              <a:rPr lang="ru-RU" sz="4400" dirty="0" smtClean="0">
                <a:latin typeface="Calibri" pitchFamily="34" charset="0"/>
              </a:rPr>
              <a:t>   «Важнейший элемент нашей речи и один из главных её козырей».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5714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	    </a:t>
            </a:r>
            <a:r>
              <a:rPr lang="ru-RU" sz="4900" dirty="0" smtClean="0"/>
              <a:t>Виды пауз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642918"/>
          <a:ext cx="7499350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Calibri" pitchFamily="34" charset="0"/>
              </a:rPr>
              <a:t>« В то время как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логическая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пауза </a:t>
            </a:r>
            <a:r>
              <a:rPr lang="ru-RU" dirty="0" smtClean="0">
                <a:latin typeface="Calibri" pitchFamily="34" charset="0"/>
              </a:rPr>
              <a:t>механически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формирует такты</a:t>
            </a:r>
            <a:r>
              <a:rPr lang="ru-RU" dirty="0" smtClean="0">
                <a:latin typeface="Calibri" pitchFamily="34" charset="0"/>
              </a:rPr>
              <a:t>, целые фразы и тем самым помогает выяснить их смысл,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психологическая пауза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даёт жизнь этой мысли, фразе и такту</a:t>
            </a:r>
            <a:r>
              <a:rPr lang="ru-RU" dirty="0" smtClean="0">
                <a:latin typeface="Calibri" pitchFamily="34" charset="0"/>
              </a:rPr>
              <a:t>. Если без логической паузы речь безграмотна, то без психологической она безжизненна…»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195</TotalTime>
  <Words>130</Words>
  <Application>Microsoft Office PowerPoint</Application>
  <PresentationFormat>Экран (4:3)</PresentationFormat>
  <Paragraphs>39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Звуковая сторона воздействия на аудиторию. Индивидуальные качества голоса: темп, пауза, дикция</vt:lpstr>
      <vt:lpstr>Презентация PowerPoint</vt:lpstr>
      <vt:lpstr>         «Голосовое колесо»</vt:lpstr>
      <vt:lpstr>Презентация PowerPoint</vt:lpstr>
      <vt:lpstr>Индивидуальные качества речи: дикция, пауза, темп</vt:lpstr>
      <vt:lpstr>  Дикция</vt:lpstr>
      <vt:lpstr>       Пауза</vt:lpstr>
      <vt:lpstr>                       Виды пауз</vt:lpstr>
      <vt:lpstr>Презентация PowerPoint</vt:lpstr>
      <vt:lpstr>  Темп речи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Звуковая сторона воздействия на аудиторию. Индивидуальные качества голоса: темп, паузы, дикция</dc:title>
  <dc:creator>Александра</dc:creator>
  <cp:lastModifiedBy>Admin</cp:lastModifiedBy>
  <cp:revision>23</cp:revision>
  <dcterms:created xsi:type="dcterms:W3CDTF">2017-03-06T17:21:54Z</dcterms:created>
  <dcterms:modified xsi:type="dcterms:W3CDTF">2018-03-03T07:24:40Z</dcterms:modified>
</cp:coreProperties>
</file>